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9" r:id="rId2"/>
    <p:sldId id="332" r:id="rId3"/>
    <p:sldId id="337" r:id="rId4"/>
    <p:sldId id="271" r:id="rId5"/>
    <p:sldId id="338" r:id="rId6"/>
    <p:sldId id="339" r:id="rId7"/>
    <p:sldId id="312" r:id="rId8"/>
    <p:sldId id="313" r:id="rId9"/>
    <p:sldId id="306" r:id="rId10"/>
    <p:sldId id="303" r:id="rId11"/>
    <p:sldId id="340" r:id="rId12"/>
    <p:sldId id="295" r:id="rId13"/>
    <p:sldId id="323" r:id="rId14"/>
    <p:sldId id="286" r:id="rId15"/>
    <p:sldId id="315" r:id="rId16"/>
    <p:sldId id="287" r:id="rId1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4" autoAdjust="0"/>
    <p:restoredTop sz="94660"/>
  </p:normalViewPr>
  <p:slideViewPr>
    <p:cSldViewPr>
      <p:cViewPr>
        <p:scale>
          <a:sx n="99" d="100"/>
          <a:sy n="99" d="100"/>
        </p:scale>
        <p:origin x="-96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>
              <a:defRPr sz="1200"/>
            </a:lvl1pPr>
          </a:lstStyle>
          <a:p>
            <a:fld id="{442EE0B0-270D-4407-9A63-E9D956571BBE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>
              <a:defRPr sz="1200"/>
            </a:lvl1pPr>
          </a:lstStyle>
          <a:p>
            <a:r>
              <a:rPr lang="en-US" smtClean="0"/>
              <a:t>Worksource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>
              <a:defRPr sz="1200"/>
            </a:lvl1pPr>
          </a:lstStyle>
          <a:p>
            <a:fld id="{2F60C05D-5458-4A83-8024-73820D68A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9522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>
              <a:defRPr sz="1200"/>
            </a:lvl1pPr>
          </a:lstStyle>
          <a:p>
            <a:fld id="{2533E374-9464-43ED-8FB1-88CA6127F6E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4" tIns="46242" rIns="92484" bIns="462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4" tIns="46242" rIns="92484" bIns="462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>
              <a:defRPr sz="1200"/>
            </a:lvl1pPr>
          </a:lstStyle>
          <a:p>
            <a:r>
              <a:rPr lang="en-US" smtClean="0"/>
              <a:t>Worksource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>
              <a:defRPr sz="1200"/>
            </a:lvl1pPr>
          </a:lstStyle>
          <a:p>
            <a:fld id="{66F84DFF-C675-4DC6-BBDB-1CA1B705C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3478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3995FE8-6120-4F65-AB83-F5F3765936C0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4DFF-C675-4DC6-BBDB-1CA1B705C1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51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Hardest to not use is my own opinion!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3995FE8-6120-4F65-AB83-F5F3765936C0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4DFF-C675-4DC6-BBDB-1CA1B705C1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05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word “resume” became</a:t>
            </a:r>
            <a:r>
              <a:rPr lang="en-US" baseline="0" dirty="0" smtClean="0"/>
              <a:t> synonymous with chronological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B5056F9-30D2-4194-BC0D-7535348AB126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4DFF-C675-4DC6-BBDB-1CA1B705C1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22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word “resume” became</a:t>
            </a:r>
            <a:r>
              <a:rPr lang="en-US" baseline="0" dirty="0" smtClean="0"/>
              <a:t> synonymous with chronological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B5056F9-30D2-4194-BC0D-7535348AB126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4DFF-C675-4DC6-BBDB-1CA1B705C1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82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499C123-9481-4F78-9539-00EBA96F4B39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4DFF-C675-4DC6-BBDB-1CA1B705C1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51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499C123-9481-4F78-9539-00EBA96F4B39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4DFF-C675-4DC6-BBDB-1CA1B705C1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01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realistic! As the employee, you may have to work a little harder sometimes. Might be more</a:t>
            </a:r>
            <a:r>
              <a:rPr lang="en-US" baseline="0" dirty="0" smtClean="0"/>
              <a:t> than only “half” way!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742ADCC-9514-47F2-A4E5-5B004988F8AB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84DFF-C675-4DC6-BBDB-1CA1B705C1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32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FFFF00"/>
                </a:solidFill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03FE-38A1-49E4-968E-EC1E77EBBD8F}" type="datetime1">
              <a:rPr lang="en-US" smtClean="0"/>
              <a:t>3/19/2019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9A8C-B658-4CF5-A3E3-2A4CFDBC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16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E815-B9C0-4A6D-A5B8-25D597A90F7B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9A8C-B658-4CF5-A3E3-2A4CFDBC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49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E065-3C63-4E7B-81AD-446CC1AFE519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9A8C-B658-4CF5-A3E3-2A4CFDBC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1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BFF6-8A08-4967-A9DD-FA3B5B4AE0B3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9A8C-B658-4CF5-A3E3-2A4CFDBC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3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56E4-294E-40DE-A148-52FD72BA18A0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9A8C-B658-4CF5-A3E3-2A4CFDBC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9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8ED3-DF93-44CF-AE78-9CF2675DA1F6}" type="datetime1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9A8C-B658-4CF5-A3E3-2A4CFDBC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0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D278-3D88-4A7E-9D76-3BCCA0B2FF4C}" type="datetime1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9A8C-B658-4CF5-A3E3-2A4CFDBC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7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7901-E6FC-400E-A91A-B37F9B18BDBF}" type="datetime1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9A8C-B658-4CF5-A3E3-2A4CFDBC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83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EDAE-F57A-48BF-9945-8E9D0DB50333}" type="datetime1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9A8C-B658-4CF5-A3E3-2A4CFDBC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6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B618-F613-4132-912D-9B20C5B022CA}" type="datetime1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9A8C-B658-4CF5-A3E3-2A4CFDBC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4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A591-10C4-4BED-A31A-D3B882CAE4DF}" type="datetime1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9A8C-B658-4CF5-A3E3-2A4CFDBC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3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598E1-402A-4A8C-98B5-5B33D4FE20ED}" type="datetime1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29A8C-B658-4CF5-A3E3-2A4CFDBC325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6400800"/>
            <a:ext cx="919162" cy="285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533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ookman Old Style" panose="02050604050505020204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600" kern="1200">
          <a:solidFill>
            <a:srgbClr val="FFC000"/>
          </a:solidFill>
          <a:latin typeface="Bookman Old Style" panose="0205060405050502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FFFF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1291" y="0"/>
            <a:ext cx="8229600" cy="1676400"/>
          </a:xfrm>
        </p:spPr>
        <p:txBody>
          <a:bodyPr/>
          <a:lstStyle/>
          <a:p>
            <a:r>
              <a:rPr lang="en-US" dirty="0" smtClean="0"/>
              <a:t>The Modern Youth Resume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791" y="2057400"/>
            <a:ext cx="4800600" cy="35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7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Ideal for younger people who may not have a long work history (or may not have a work history at all!)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Allows them to specifically target employer’s needs using your skills and abilities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Do you know what I need and do you have it?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/>
          <a:lstStyle/>
          <a:p>
            <a:r>
              <a:rPr lang="en-US" dirty="0" smtClean="0"/>
              <a:t>Must be a “functional/skills-based” format.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8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76200"/>
            <a:ext cx="5540326" cy="6659309"/>
          </a:xfrm>
        </p:spPr>
      </p:pic>
    </p:spTree>
    <p:extLst>
      <p:ext uri="{BB962C8B-B14F-4D97-AF65-F5344CB8AC3E}">
        <p14:creationId xmlns:p14="http://schemas.microsoft.com/office/powerpoint/2010/main" val="237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O-Net!	 (</a:t>
            </a:r>
            <a:r>
              <a:rPr lang="en-US" dirty="0" err="1" smtClean="0"/>
              <a:t>www.onetonline.org</a:t>
            </a:r>
            <a:r>
              <a:rPr lang="en-US" dirty="0" smtClean="0"/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Babysitting, yard care, moving etc.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Perfect for finding</a:t>
            </a:r>
            <a:r>
              <a:rPr lang="en-US" b="1" dirty="0" smtClean="0"/>
              <a:t> transferable skills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Students will still struggle identifying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39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434181"/>
            <a:ext cx="8229600" cy="350520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Work on sections at a time (skills, education, volunteer work etc.)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Put them together in order of importance</a:t>
            </a:r>
          </a:p>
          <a:p>
            <a:r>
              <a:rPr lang="en-US" dirty="0"/>
              <a:t>	</a:t>
            </a:r>
            <a:r>
              <a:rPr lang="en-US" dirty="0" smtClean="0"/>
              <a:t> 			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868362"/>
          </a:xfrm>
        </p:spPr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146" y="3352800"/>
            <a:ext cx="4124507" cy="277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82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Volunteer activities *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Clubs/Sports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Certifications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Hobbies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Personal attributes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About Me (last resort)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sections</a:t>
            </a:r>
            <a:br>
              <a:rPr lang="en-US" dirty="0" smtClean="0"/>
            </a:br>
            <a:r>
              <a:rPr lang="en-US" sz="3200" i="1" dirty="0" smtClean="0"/>
              <a:t>are these important?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679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" y="1242218"/>
            <a:ext cx="8991600" cy="5539582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One FULL page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Email address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Ring tone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Dates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Overdoing the </a:t>
            </a:r>
            <a:r>
              <a:rPr lang="en-US" b="1" dirty="0" smtClean="0"/>
              <a:t>bold, </a:t>
            </a:r>
            <a:r>
              <a:rPr lang="en-US" u="sng" dirty="0" smtClean="0"/>
              <a:t>underlining, </a:t>
            </a:r>
            <a:r>
              <a:rPr lang="en-US" i="1" dirty="0" smtClean="0"/>
              <a:t>italics</a:t>
            </a:r>
            <a:r>
              <a:rPr lang="en-US" dirty="0" smtClean="0"/>
              <a:t> and bullets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Cambria, Helvetica, Times New Roman or Arial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Templates &amp; Resume Builders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References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89598"/>
            <a:ext cx="8229600" cy="1143000"/>
          </a:xfrm>
        </p:spPr>
        <p:txBody>
          <a:bodyPr/>
          <a:lstStyle/>
          <a:p>
            <a:r>
              <a:rPr lang="en-US" dirty="0" smtClean="0"/>
              <a:t>Final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1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attending!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569" y="1981200"/>
            <a:ext cx="3852862" cy="285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09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6398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Resumes are subjective by nature. I focus on “the big picture” using: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SOME national data (difficult)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Local data (2,500 employers)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Specific market/industry trends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Focusing on what is </a:t>
            </a:r>
            <a:r>
              <a:rPr lang="en-US" i="1" dirty="0" smtClean="0"/>
              <a:t>current</a:t>
            </a:r>
            <a:r>
              <a:rPr lang="en-US" i="1" dirty="0"/>
              <a:t>!</a:t>
            </a:r>
            <a:endParaRPr lang="en-US" i="1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6398" y="228600"/>
            <a:ext cx="8229600" cy="736333"/>
          </a:xfrm>
        </p:spPr>
        <p:txBody>
          <a:bodyPr/>
          <a:lstStyle/>
          <a:p>
            <a:r>
              <a:rPr lang="en-US" dirty="0" smtClean="0"/>
              <a:t>Big Picture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4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6398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What I do NOT use: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Google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Social media advice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Any one, specific industry or employer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MY own, unique opinion!</a:t>
            </a:r>
            <a:endParaRPr lang="en-US" i="1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6398" y="228600"/>
            <a:ext cx="8229600" cy="736333"/>
          </a:xfrm>
        </p:spPr>
        <p:txBody>
          <a:bodyPr/>
          <a:lstStyle/>
          <a:p>
            <a:r>
              <a:rPr lang="en-US" dirty="0" smtClean="0"/>
              <a:t>Big Picture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32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964933"/>
            <a:ext cx="8229600" cy="4525963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There is no “right way”!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Their opinion counts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t is not an overly technical document.</a:t>
            </a:r>
          </a:p>
          <a:p>
            <a:r>
              <a:rPr lang="en-US" dirty="0"/>
              <a:t>	</a:t>
            </a:r>
            <a:r>
              <a:rPr lang="en-US" dirty="0" smtClean="0"/>
              <a:t> 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048000"/>
            <a:ext cx="2422187" cy="3657600"/>
          </a:xfrm>
          <a:prstGeom prst="rect">
            <a:avLst/>
          </a:prstGeom>
        </p:spPr>
      </p:pic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0" y="228600"/>
            <a:ext cx="9067800" cy="736333"/>
          </a:xfrm>
        </p:spPr>
        <p:txBody>
          <a:bodyPr/>
          <a:lstStyle/>
          <a:p>
            <a:r>
              <a:rPr lang="en-US" dirty="0" smtClean="0"/>
              <a:t>What is crucial for the student: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8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The modern chronological resume began during the late </a:t>
            </a:r>
            <a:r>
              <a:rPr lang="en-US" dirty="0" err="1" smtClean="0"/>
              <a:t>1940s</a:t>
            </a:r>
            <a:endParaRPr lang="en-US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Was not common to have more than 2 jobs in a lifetime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Culture was about loyalty to the employer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Where have you been and what did you do there?</a:t>
            </a:r>
          </a:p>
          <a:p>
            <a:r>
              <a:rPr lang="en-US" dirty="0"/>
              <a:t>	</a:t>
            </a:r>
            <a:r>
              <a:rPr lang="en-US" dirty="0" smtClean="0"/>
              <a:t> 			</a:t>
            </a:r>
            <a:endParaRPr lang="en-US" dirty="0"/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0" y="228600"/>
            <a:ext cx="9067800" cy="736333"/>
          </a:xfrm>
        </p:spPr>
        <p:txBody>
          <a:bodyPr/>
          <a:lstStyle/>
          <a:p>
            <a:r>
              <a:rPr lang="en-US" dirty="0" smtClean="0"/>
              <a:t>Old school: the chronological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6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447800"/>
            <a:ext cx="8229600" cy="4525963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 			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2400"/>
            <a:ext cx="6858802" cy="662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88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/>
          <a:lstStyle/>
          <a:p>
            <a:r>
              <a:rPr lang="en-US" dirty="0" smtClean="0"/>
              <a:t>In 2007, the average employer spent 30 seconds glancing at a resume before making up their mind if they wanted to slow down and read it. </a:t>
            </a:r>
          </a:p>
          <a:p>
            <a:endParaRPr lang="en-US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i="1" dirty="0" smtClean="0"/>
              <a:t>What is the national average today?</a:t>
            </a:r>
          </a:p>
          <a:p>
            <a:pPr lvl="1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		</a:t>
            </a:r>
            <a:r>
              <a:rPr lang="en-US" i="1" dirty="0" smtClean="0">
                <a:solidFill>
                  <a:srgbClr val="FFC000"/>
                </a:solidFill>
              </a:rPr>
              <a:t>…………?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getting to the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i="1" dirty="0">
                <a:solidFill>
                  <a:srgbClr val="FFC000"/>
                </a:solidFill>
              </a:rPr>
              <a:t>6 – 8 seconds!!</a:t>
            </a:r>
            <a:r>
              <a:rPr lang="en-US" b="1" i="1" dirty="0">
                <a:solidFill>
                  <a:srgbClr val="FFC000"/>
                </a:solidFill>
              </a:rPr>
              <a:t/>
            </a:r>
            <a:br>
              <a:rPr lang="en-US" b="1" i="1" dirty="0">
                <a:solidFill>
                  <a:srgbClr val="FFC000"/>
                </a:solidFill>
              </a:rPr>
            </a:b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286000"/>
            <a:ext cx="3200400" cy="304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81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" y="1043539"/>
            <a:ext cx="8991600" cy="4525963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The employer can </a:t>
            </a:r>
            <a:r>
              <a:rPr lang="en-US" i="1" u="sng" dirty="0" smtClean="0"/>
              <a:t>quickly</a:t>
            </a:r>
            <a:r>
              <a:rPr lang="en-US" dirty="0" smtClean="0"/>
              <a:t> locate the information that is important to them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199" y="152400"/>
            <a:ext cx="8229600" cy="914400"/>
          </a:xfrm>
        </p:spPr>
        <p:txBody>
          <a:bodyPr/>
          <a:lstStyle/>
          <a:p>
            <a:r>
              <a:rPr lang="en-US" dirty="0" smtClean="0"/>
              <a:t>What matters is…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199" y="3200400"/>
            <a:ext cx="5181600" cy="350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58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2749</TotalTime>
  <Words>422</Words>
  <Application>Microsoft Office PowerPoint</Application>
  <PresentationFormat>On-screen Show (4:3)</PresentationFormat>
  <Paragraphs>88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Modern Youth Resume</vt:lpstr>
      <vt:lpstr>Big Picture Presentation</vt:lpstr>
      <vt:lpstr>Big Picture Presentation</vt:lpstr>
      <vt:lpstr>What is crucial for the student:</vt:lpstr>
      <vt:lpstr>Old school: the chronological</vt:lpstr>
      <vt:lpstr>PowerPoint Presentation</vt:lpstr>
      <vt:lpstr>The importance of getting to the point</vt:lpstr>
      <vt:lpstr>6 – 8 seconds!! </vt:lpstr>
      <vt:lpstr>What matters is…</vt:lpstr>
      <vt:lpstr>Must be a “functional/skills-based” format.</vt:lpstr>
      <vt:lpstr>PowerPoint Presentation</vt:lpstr>
      <vt:lpstr>Students will still struggle identifying skills</vt:lpstr>
      <vt:lpstr>Putting it all together</vt:lpstr>
      <vt:lpstr>Other sections are these important?</vt:lpstr>
      <vt:lpstr>Final points</vt:lpstr>
      <vt:lpstr>Thank you for attending!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Nora Zollweg</cp:lastModifiedBy>
  <cp:revision>467</cp:revision>
  <cp:lastPrinted>2019-03-16T01:33:17Z</cp:lastPrinted>
  <dcterms:created xsi:type="dcterms:W3CDTF">2015-02-12T05:51:22Z</dcterms:created>
  <dcterms:modified xsi:type="dcterms:W3CDTF">2019-03-19T14:47:35Z</dcterms:modified>
</cp:coreProperties>
</file>